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44" d="100"/>
          <a:sy n="44" d="100"/>
        </p:scale>
        <p:origin x="73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52C87-31C1-40F5-B708-8ECC4C8517BF}" type="datetimeFigureOut">
              <a:rPr lang="en-US" smtClean="0"/>
              <a:pPr/>
              <a:t>8/5/2023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EB8FA-C524-44CF-93A9-B7763679F0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52C87-31C1-40F5-B708-8ECC4C8517BF}" type="datetimeFigureOut">
              <a:rPr lang="en-US" smtClean="0"/>
              <a:pPr/>
              <a:t>8/5/2023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EB8FA-C524-44CF-93A9-B7763679F0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52C87-31C1-40F5-B708-8ECC4C8517BF}" type="datetimeFigureOut">
              <a:rPr lang="en-US" smtClean="0"/>
              <a:pPr/>
              <a:t>8/5/2023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EB8FA-C524-44CF-93A9-B7763679F0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52C87-31C1-40F5-B708-8ECC4C8517BF}" type="datetimeFigureOut">
              <a:rPr lang="en-US" smtClean="0"/>
              <a:pPr/>
              <a:t>8/5/2023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EB8FA-C524-44CF-93A9-B7763679F0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52C87-31C1-40F5-B708-8ECC4C8517BF}" type="datetimeFigureOut">
              <a:rPr lang="en-US" smtClean="0"/>
              <a:pPr/>
              <a:t>8/5/2023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EB8FA-C524-44CF-93A9-B7763679F0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52C87-31C1-40F5-B708-8ECC4C8517BF}" type="datetimeFigureOut">
              <a:rPr lang="en-US" smtClean="0"/>
              <a:pPr/>
              <a:t>8/5/2023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EB8FA-C524-44CF-93A9-B7763679F0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52C87-31C1-40F5-B708-8ECC4C8517BF}" type="datetimeFigureOut">
              <a:rPr lang="en-US" smtClean="0"/>
              <a:pPr/>
              <a:t>8/5/2023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EB8FA-C524-44CF-93A9-B7763679F0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52C87-31C1-40F5-B708-8ECC4C8517BF}" type="datetimeFigureOut">
              <a:rPr lang="en-US" smtClean="0"/>
              <a:pPr/>
              <a:t>8/5/2023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EB8FA-C524-44CF-93A9-B7763679F0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52C87-31C1-40F5-B708-8ECC4C8517BF}" type="datetimeFigureOut">
              <a:rPr lang="en-US" smtClean="0"/>
              <a:pPr/>
              <a:t>8/5/2023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EB8FA-C524-44CF-93A9-B7763679F0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52C87-31C1-40F5-B708-8ECC4C8517BF}" type="datetimeFigureOut">
              <a:rPr lang="en-US" smtClean="0"/>
              <a:pPr/>
              <a:t>8/5/2023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EB8FA-C524-44CF-93A9-B7763679F0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52C87-31C1-40F5-B708-8ECC4C8517BF}" type="datetimeFigureOut">
              <a:rPr lang="en-US" smtClean="0"/>
              <a:pPr/>
              <a:t>8/5/2023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EB8FA-C524-44CF-93A9-B7763679F0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C52C87-31C1-40F5-B708-8ECC4C8517BF}" type="datetimeFigureOut">
              <a:rPr lang="en-US" smtClean="0"/>
              <a:pPr/>
              <a:t>8/5/2023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FEB8FA-C524-44CF-93A9-B7763679F0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047625" y="3104504"/>
            <a:ext cx="3048750" cy="64899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047625" y="3104504"/>
            <a:ext cx="3048750" cy="64899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Gai Ho</cp:lastModifiedBy>
  <cp:revision>4</cp:revision>
  <dcterms:created xsi:type="dcterms:W3CDTF">2010-03-25T15:09:32Z</dcterms:created>
  <dcterms:modified xsi:type="dcterms:W3CDTF">2023-08-05T05:55:06Z</dcterms:modified>
</cp:coreProperties>
</file>